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7" r:id="rId3"/>
    <p:sldId id="259" r:id="rId4"/>
    <p:sldId id="277" r:id="rId5"/>
    <p:sldId id="261" r:id="rId6"/>
    <p:sldId id="278" r:id="rId7"/>
    <p:sldId id="279" r:id="rId8"/>
    <p:sldId id="280" r:id="rId9"/>
    <p:sldId id="270" r:id="rId10"/>
    <p:sldId id="276" r:id="rId11"/>
    <p:sldId id="28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94660"/>
  </p:normalViewPr>
  <p:slideViewPr>
    <p:cSldViewPr snapToGrid="0">
      <p:cViewPr varScale="1">
        <p:scale>
          <a:sx n="85" d="100"/>
          <a:sy n="85" d="100"/>
        </p:scale>
        <p:origin x="36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D0CD8-64ED-4316-8200-78B6CF383BF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5877DB-CF93-4AF5-8445-1D67E6E47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7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18426" y="791622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18426" y="3319936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69331" y="6492875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F7557CD-DA18-42D2-8272-6C18FEA03A53}" type="datetimeFigureOut">
              <a:rPr lang="en-US" smtClean="0"/>
              <a:pPr/>
              <a:t>5/9/2024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8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8067" y="573932"/>
            <a:ext cx="7965333" cy="875489"/>
          </a:xfrm>
        </p:spPr>
        <p:txBody>
          <a:bodyPr>
            <a:noAutofit/>
          </a:bodyPr>
          <a:lstStyle>
            <a:lvl1pPr algn="l">
              <a:defRPr sz="4400"/>
            </a:lvl1pPr>
          </a:lstStyle>
          <a:p>
            <a:r>
              <a:rPr lang="en-US" dirty="0"/>
              <a:t>JUDUL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F7557CD-DA18-42D2-8272-6C18FEA03A53}" type="datetimeFigureOut">
              <a:rPr lang="en-US" smtClean="0"/>
              <a:pPr/>
              <a:t>5/9/2024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644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553" y="1372749"/>
            <a:ext cx="916669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80553" y="4463003"/>
            <a:ext cx="9166699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69332" y="6360538"/>
            <a:ext cx="195363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F7557CD-DA18-42D2-8272-6C18FEA03A53}" type="datetimeFigureOut">
              <a:rPr lang="en-US" smtClean="0"/>
              <a:pPr/>
              <a:t>5/9/2024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224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731" y="293907"/>
            <a:ext cx="8307421" cy="961350"/>
          </a:xfrm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3834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7CD-DA18-42D2-8272-6C18FEA03A53}" type="datetimeFigureOut">
              <a:rPr lang="en-US" smtClean="0"/>
              <a:t>5/9/2024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905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F7557CD-DA18-42D2-8272-6C18FEA03A53}" type="datetimeFigureOut">
              <a:rPr lang="en-US" smtClean="0"/>
              <a:pPr/>
              <a:t>5/9/2024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872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0225" y="1809345"/>
            <a:ext cx="10515600" cy="31031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JUDUL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557CD-DA18-42D2-8272-6C18FEA03A53}" type="datetimeFigureOut">
              <a:rPr lang="en-US" smtClean="0"/>
              <a:t>5/9/2024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406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bg1"/>
          </a:solidFill>
          <a:latin typeface="Asdonuts" panose="020006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D" dirty="0" err="1"/>
              <a:t>Perubahan</a:t>
            </a:r>
            <a:r>
              <a:rPr lang="en-ID" dirty="0"/>
              <a:t> UU no. 12 </a:t>
            </a:r>
            <a:r>
              <a:rPr lang="en-ID" dirty="0" err="1"/>
              <a:t>tahun</a:t>
            </a:r>
            <a:r>
              <a:rPr lang="en-ID" dirty="0"/>
              <a:t> 2010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381742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143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756" y="1122218"/>
            <a:ext cx="7763490" cy="507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1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976" y="208276"/>
            <a:ext cx="7627624" cy="762762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58367" y="5692032"/>
            <a:ext cx="7965333" cy="875489"/>
          </a:xfrm>
        </p:spPr>
        <p:txBody>
          <a:bodyPr/>
          <a:lstStyle/>
          <a:p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TERIMAKASIH ! </a:t>
            </a:r>
          </a:p>
        </p:txBody>
      </p:sp>
    </p:spTree>
    <p:extLst>
      <p:ext uri="{BB962C8B-B14F-4D97-AF65-F5344CB8AC3E}">
        <p14:creationId xmlns:p14="http://schemas.microsoft.com/office/powerpoint/2010/main" val="126635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5148182" y="965201"/>
            <a:ext cx="6705767" cy="482625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Asdonuts" panose="02000600000000000000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n-US" sz="2100" b="1" dirty="0">
                <a:latin typeface="Montserrat" pitchFamily="2" charset="0"/>
              </a:rPr>
              <a:t>Nama		 : M RUSLI, S.SOS., MM</a:t>
            </a:r>
          </a:p>
          <a:p>
            <a:pPr algn="l"/>
            <a:r>
              <a:rPr lang="en-US" sz="1800" b="1" dirty="0" err="1">
                <a:latin typeface="Montserrat" pitchFamily="2" charset="0"/>
              </a:rPr>
              <a:t>Jabatan</a:t>
            </a:r>
            <a:r>
              <a:rPr lang="en-US" sz="1800" b="1" dirty="0">
                <a:latin typeface="Montserrat" pitchFamily="2" charset="0"/>
              </a:rPr>
              <a:t>	 : Wakil </a:t>
            </a:r>
            <a:r>
              <a:rPr lang="en-US" sz="1800" b="1" dirty="0" err="1">
                <a:latin typeface="Montserrat" pitchFamily="2" charset="0"/>
              </a:rPr>
              <a:t>Ketua</a:t>
            </a:r>
            <a:r>
              <a:rPr lang="en-US" sz="1800" b="1" dirty="0">
                <a:latin typeface="Montserrat" pitchFamily="2" charset="0"/>
              </a:rPr>
              <a:t> </a:t>
            </a:r>
            <a:r>
              <a:rPr lang="en-US" sz="1800" b="1" dirty="0" err="1">
                <a:latin typeface="Montserrat" pitchFamily="2" charset="0"/>
              </a:rPr>
              <a:t>Orgakum</a:t>
            </a:r>
            <a:r>
              <a:rPr lang="en-US" sz="1800" b="1" dirty="0">
                <a:latin typeface="Montserrat" pitchFamily="2" charset="0"/>
              </a:rPr>
              <a:t> </a:t>
            </a:r>
            <a:r>
              <a:rPr lang="en-US" sz="1800" b="1" dirty="0" err="1">
                <a:latin typeface="Montserrat" pitchFamily="2" charset="0"/>
              </a:rPr>
              <a:t>Kwarda</a:t>
            </a:r>
            <a:r>
              <a:rPr lang="en-US" sz="1800" b="1" dirty="0">
                <a:latin typeface="Montserrat" pitchFamily="2" charset="0"/>
              </a:rPr>
              <a:t> </a:t>
            </a:r>
            <a:r>
              <a:rPr lang="en-US" sz="1800" b="1" dirty="0" err="1">
                <a:latin typeface="Montserrat" pitchFamily="2" charset="0"/>
              </a:rPr>
              <a:t>Kalsel</a:t>
            </a:r>
            <a:endParaRPr lang="en-US" sz="1800" b="1" dirty="0">
              <a:latin typeface="Montserrat" pitchFamily="2" charset="0"/>
            </a:endParaRPr>
          </a:p>
          <a:p>
            <a:pPr algn="l"/>
            <a:r>
              <a:rPr lang="en-US" sz="1800" b="1" dirty="0">
                <a:latin typeface="Montserrat" pitchFamily="2" charset="0"/>
              </a:rPr>
              <a:t>No. </a:t>
            </a:r>
            <a:r>
              <a:rPr lang="en-US" sz="1800" b="1" dirty="0" err="1">
                <a:latin typeface="Montserrat" pitchFamily="2" charset="0"/>
              </a:rPr>
              <a:t>Telp</a:t>
            </a:r>
            <a:r>
              <a:rPr lang="en-US" sz="1800" b="1" dirty="0">
                <a:latin typeface="Montserrat" pitchFamily="2" charset="0"/>
              </a:rPr>
              <a:t>	 : 08 812-5081-981</a:t>
            </a:r>
          </a:p>
          <a:p>
            <a:pPr algn="l"/>
            <a:r>
              <a:rPr lang="en-US" sz="1800" b="1" dirty="0" err="1">
                <a:latin typeface="Montserrat" pitchFamily="2" charset="0"/>
              </a:rPr>
              <a:t>Alamat</a:t>
            </a:r>
            <a:r>
              <a:rPr lang="en-US" sz="1800" b="1" dirty="0">
                <a:latin typeface="Montserrat" pitchFamily="2" charset="0"/>
              </a:rPr>
              <a:t>		 : </a:t>
            </a:r>
            <a:r>
              <a:rPr lang="en-US" sz="1800" b="1" dirty="0" err="1">
                <a:latin typeface="Montserrat" pitchFamily="2" charset="0"/>
              </a:rPr>
              <a:t>Jl</a:t>
            </a:r>
            <a:r>
              <a:rPr lang="en-US" sz="1800" b="1" dirty="0">
                <a:latin typeface="Montserrat" pitchFamily="2" charset="0"/>
              </a:rPr>
              <a:t> </a:t>
            </a:r>
            <a:r>
              <a:rPr lang="en-US" sz="1800" b="1" dirty="0" err="1">
                <a:latin typeface="Montserrat" pitchFamily="2" charset="0"/>
              </a:rPr>
              <a:t>Perdagangan</a:t>
            </a:r>
            <a:r>
              <a:rPr lang="en-US" sz="1800" b="1" dirty="0">
                <a:latin typeface="Montserrat" pitchFamily="2" charset="0"/>
              </a:rPr>
              <a:t> </a:t>
            </a:r>
            <a:r>
              <a:rPr lang="en-US" sz="1800" b="1" dirty="0" err="1">
                <a:latin typeface="Montserrat" pitchFamily="2" charset="0"/>
              </a:rPr>
              <a:t>Komp</a:t>
            </a:r>
            <a:r>
              <a:rPr lang="en-US" sz="1800" b="1" dirty="0">
                <a:latin typeface="Montserrat" pitchFamily="2" charset="0"/>
              </a:rPr>
              <a:t>. </a:t>
            </a:r>
            <a:r>
              <a:rPr lang="en-US" sz="1800" b="1" dirty="0" err="1">
                <a:latin typeface="Montserrat" pitchFamily="2" charset="0"/>
              </a:rPr>
              <a:t>Bumi</a:t>
            </a:r>
            <a:r>
              <a:rPr lang="en-US" sz="1800" b="1" dirty="0">
                <a:latin typeface="Montserrat" pitchFamily="2" charset="0"/>
              </a:rPr>
              <a:t> Indah 			   Lestari</a:t>
            </a:r>
          </a:p>
          <a:p>
            <a:pPr algn="l"/>
            <a:r>
              <a:rPr lang="en-US" sz="1800" b="1" dirty="0" err="1">
                <a:latin typeface="Montserrat" pitchFamily="2" charset="0"/>
              </a:rPr>
              <a:t>Pekerjaan</a:t>
            </a:r>
            <a:r>
              <a:rPr lang="en-US" sz="1800" b="1" dirty="0">
                <a:latin typeface="Montserrat" pitchFamily="2" charset="0"/>
              </a:rPr>
              <a:t>	 : ASN </a:t>
            </a:r>
            <a:r>
              <a:rPr lang="en-US" sz="1800" b="1" dirty="0" err="1">
                <a:latin typeface="Montserrat" pitchFamily="2" charset="0"/>
              </a:rPr>
              <a:t>Provinsi</a:t>
            </a:r>
            <a:r>
              <a:rPr lang="en-US" sz="1800" b="1" dirty="0">
                <a:latin typeface="Montserrat" pitchFamily="2" charset="0"/>
              </a:rPr>
              <a:t> </a:t>
            </a:r>
            <a:r>
              <a:rPr lang="en-US" sz="1800" b="1" dirty="0" err="1">
                <a:latin typeface="Montserrat" pitchFamily="2" charset="0"/>
              </a:rPr>
              <a:t>Kalsel</a:t>
            </a:r>
            <a:endParaRPr lang="en-US" sz="1800" b="1" dirty="0">
              <a:latin typeface="Montserrat" pitchFamily="2" charset="0"/>
            </a:endParaRPr>
          </a:p>
          <a:p>
            <a:pPr algn="l"/>
            <a:endParaRPr lang="en-US" sz="1800" b="1" dirty="0">
              <a:latin typeface="Montserrat" pitchFamily="2" charset="0"/>
            </a:endParaRPr>
          </a:p>
          <a:p>
            <a:pPr algn="l"/>
            <a:endParaRPr lang="en-US" sz="1800" b="1" dirty="0">
              <a:latin typeface="Montserrat" pitchFamily="2" charset="0"/>
            </a:endParaRPr>
          </a:p>
          <a:p>
            <a:pPr algn="l"/>
            <a:endParaRPr lang="en-US" sz="1800" b="1" dirty="0">
              <a:latin typeface="Montserrat" pitchFamily="2" charset="0"/>
            </a:endParaRPr>
          </a:p>
          <a:p>
            <a:pPr algn="l"/>
            <a:endParaRPr lang="en-US" sz="1800" b="1" dirty="0">
              <a:latin typeface="Montserrat" pitchFamily="2" charset="0"/>
            </a:endParaRPr>
          </a:p>
          <a:p>
            <a:pPr algn="l"/>
            <a:endParaRPr lang="en-US" sz="1800" b="1" dirty="0">
              <a:latin typeface="Montserrat" pitchFamily="2" charset="0"/>
            </a:endParaRPr>
          </a:p>
          <a:p>
            <a:pPr algn="l"/>
            <a:endParaRPr lang="en-US" sz="1800" b="1" dirty="0">
              <a:latin typeface="Montserrat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872006" y="2643447"/>
            <a:ext cx="3547687" cy="101274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Asdonuts" panose="02000600000000000000" pitchFamily="50" charset="0"/>
                <a:ea typeface="+mj-ea"/>
                <a:cs typeface="+mj-cs"/>
              </a:defRPr>
            </a:lvl1pPr>
          </a:lstStyle>
          <a:p>
            <a:pPr marL="342900" indent="-342900" algn="l">
              <a:buAutoNum type="arabicPeriod"/>
            </a:pPr>
            <a:endParaRPr lang="en-US" sz="1800" b="1" dirty="0">
              <a:latin typeface="Montserrat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670" y="965201"/>
            <a:ext cx="3039665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814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8067" y="1622147"/>
            <a:ext cx="114959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Pembentukan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pokja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yang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melibatkan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unsur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Kwarnas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Kwarda</a:t>
            </a:r>
            <a:endParaRPr lang="en-US" sz="3200" dirty="0">
              <a:solidFill>
                <a:schemeClr val="bg1"/>
              </a:solidFill>
              <a:latin typeface="Asdonuts" panose="02000600000000000000" pitchFamily="50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8067" y="2240670"/>
            <a:ext cx="1149773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Menghimpun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tokoh-tokoh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pramuka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menjadi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anggota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Dewan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Perwakilan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Rakyat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suatu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Kaukus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mengawal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proses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perubahan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UU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serta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mengupayakan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percepatan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pembahasan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saat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masih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urutan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no. 98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Prolegnas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effectLst/>
              <a:latin typeface="Asdonuts" panose="020006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8067" y="4336521"/>
            <a:ext cx="112945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Memanfaatkan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momentum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Permendikbud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Ristek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dengan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mengelola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opini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publik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yang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memihak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kepada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Gerakan</a:t>
            </a:r>
            <a:r>
              <a:rPr lang="en-ID" sz="32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32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Pramuka</a:t>
            </a:r>
            <a:endParaRPr lang="en-US" sz="3200" dirty="0">
              <a:solidFill>
                <a:schemeClr val="bg1"/>
              </a:solidFill>
              <a:latin typeface="Asdonuts" panose="02000600000000000000" pitchFamily="50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88067" y="254002"/>
            <a:ext cx="8431000" cy="1106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sdonuts" panose="02000600000000000000" pitchFamily="50" charset="0"/>
                <a:ea typeface="+mj-ea"/>
                <a:cs typeface="+mj-cs"/>
              </a:defRPr>
            </a:lvl1pPr>
          </a:lstStyle>
          <a:p>
            <a:r>
              <a:rPr lang="en-ID" sz="2800" dirty="0" err="1"/>
              <a:t>Perubahan</a:t>
            </a:r>
            <a:r>
              <a:rPr lang="en-ID" sz="2800" dirty="0"/>
              <a:t> UU no. 12 </a:t>
            </a:r>
            <a:r>
              <a:rPr lang="en-ID" sz="2800" dirty="0" err="1"/>
              <a:t>tahun</a:t>
            </a:r>
            <a:r>
              <a:rPr lang="en-ID" sz="2800" dirty="0"/>
              <a:t> 2010 yang </a:t>
            </a:r>
            <a:r>
              <a:rPr lang="en-ID" sz="2800" dirty="0" err="1"/>
              <a:t>selama</a:t>
            </a:r>
            <a:r>
              <a:rPr lang="en-ID" sz="2800" dirty="0"/>
              <a:t> </a:t>
            </a:r>
            <a:r>
              <a:rPr lang="en-ID" sz="2800" dirty="0" err="1"/>
              <a:t>ini</a:t>
            </a:r>
            <a:r>
              <a:rPr lang="en-ID" sz="2800" dirty="0"/>
              <a:t> </a:t>
            </a:r>
            <a:r>
              <a:rPr lang="en-ID" sz="2800" dirty="0" err="1"/>
              <a:t>telah</a:t>
            </a:r>
            <a:r>
              <a:rPr lang="en-ID" sz="2800" dirty="0"/>
              <a:t> </a:t>
            </a:r>
            <a:r>
              <a:rPr lang="en-ID" sz="2800" dirty="0" err="1"/>
              <a:t>dilakukan</a:t>
            </a:r>
            <a:r>
              <a:rPr lang="en-ID" sz="2800" dirty="0"/>
              <a:t> </a:t>
            </a:r>
            <a:r>
              <a:rPr lang="en-ID" sz="2800" dirty="0" err="1"/>
              <a:t>koordinasi</a:t>
            </a:r>
            <a:r>
              <a:rPr lang="en-ID" sz="2800" dirty="0"/>
              <a:t> </a:t>
            </a:r>
            <a:r>
              <a:rPr lang="en-ID" sz="2800" dirty="0" err="1"/>
              <a:t>dengan</a:t>
            </a:r>
            <a:r>
              <a:rPr lang="en-ID" sz="2800" dirty="0"/>
              <a:t> </a:t>
            </a:r>
            <a:r>
              <a:rPr lang="en-ID" sz="2800" dirty="0" err="1"/>
              <a:t>Kemenpora</a:t>
            </a:r>
            <a:r>
              <a:rPr lang="en-ID" sz="2800" dirty="0"/>
              <a:t> agar </a:t>
            </a:r>
            <a:r>
              <a:rPr lang="en-ID" sz="2800" dirty="0" err="1"/>
              <a:t>dapat</a:t>
            </a:r>
            <a:r>
              <a:rPr lang="en-ID" sz="2800" dirty="0"/>
              <a:t> </a:t>
            </a:r>
            <a:r>
              <a:rPr lang="en-ID" sz="2800" dirty="0" err="1"/>
              <a:t>segera</a:t>
            </a:r>
            <a:r>
              <a:rPr lang="en-ID" sz="2800" dirty="0"/>
              <a:t> </a:t>
            </a:r>
            <a:r>
              <a:rPr lang="en-ID" sz="2800" dirty="0" err="1"/>
              <a:t>dituntaskan</a:t>
            </a:r>
            <a:r>
              <a:rPr lang="en-ID" sz="2800" dirty="0"/>
              <a:t> </a:t>
            </a:r>
            <a:r>
              <a:rPr lang="en-ID" sz="2800" dirty="0" err="1"/>
              <a:t>melalui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49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3199" y="1608667"/>
            <a:ext cx="1143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Review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harmonisasi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Jukran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yang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telah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menjadi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prioritas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bagi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kita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semua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agar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dapat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diselesaikan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pada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tahun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pertama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masa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bakti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Kwarnas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2023-2028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dengan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diarahkan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pada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penyederhanaan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/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klusterisasi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yang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meliputi</a:t>
            </a:r>
            <a:endParaRPr lang="en-US" sz="2800" dirty="0">
              <a:solidFill>
                <a:schemeClr val="bg1"/>
              </a:solidFill>
              <a:latin typeface="Asdonuts" panose="02000600000000000000" pitchFamily="50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2167" y="2939668"/>
            <a:ext cx="6096000" cy="224593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Organisasi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administrasi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pendataan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Asdonuts" panose="020006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Pembinaan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anggota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muda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Asdonuts" panose="020006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Pengelolaan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orang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dewasa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Asdonuts" panose="020006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Penyelenggaraan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kegiatan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effectLst/>
              <a:latin typeface="Asdonuts" panose="020006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3199" y="5185604"/>
            <a:ext cx="11836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Dalam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pelaksanaannya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mengikuti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hirarki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aturan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(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peraturan-pedoman-petunjuk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)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sesuai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SK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Kwarnas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no. 145/2021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tentang</a:t>
            </a:r>
            <a:r>
              <a:rPr lang="en-ID" sz="2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Sismintir</a:t>
            </a:r>
            <a:endParaRPr lang="en-US" sz="2400" dirty="0">
              <a:solidFill>
                <a:schemeClr val="bg1"/>
              </a:solidFill>
              <a:latin typeface="Asdonuts" panose="020006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0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" y="203200"/>
            <a:ext cx="8589433" cy="1270000"/>
          </a:xfrm>
        </p:spPr>
        <p:txBody>
          <a:bodyPr/>
          <a:lstStyle/>
          <a:p>
            <a:pPr lvl="0"/>
            <a:r>
              <a:rPr lang="en-ID" sz="2400" dirty="0" err="1"/>
              <a:t>Untuk</a:t>
            </a:r>
            <a:r>
              <a:rPr lang="en-ID" sz="2400" dirty="0"/>
              <a:t> </a:t>
            </a:r>
            <a:r>
              <a:rPr lang="en-ID" sz="2400" dirty="0" err="1"/>
              <a:t>menunjang</a:t>
            </a:r>
            <a:r>
              <a:rPr lang="en-ID" sz="2400" dirty="0"/>
              <a:t> </a:t>
            </a:r>
            <a:r>
              <a:rPr lang="en-ID" sz="2400" dirty="0" err="1"/>
              <a:t>pendataan</a:t>
            </a:r>
            <a:r>
              <a:rPr lang="en-ID" sz="2400" dirty="0"/>
              <a:t> </a:t>
            </a:r>
            <a:r>
              <a:rPr lang="en-ID" sz="2400" dirty="0" err="1"/>
              <a:t>anggota</a:t>
            </a:r>
            <a:r>
              <a:rPr lang="en-ID" sz="2400" dirty="0"/>
              <a:t> </a:t>
            </a:r>
            <a:r>
              <a:rPr lang="en-ID" sz="2400" dirty="0" err="1"/>
              <a:t>Gerakan</a:t>
            </a:r>
            <a:r>
              <a:rPr lang="en-ID" sz="2400" dirty="0"/>
              <a:t> </a:t>
            </a:r>
            <a:r>
              <a:rPr lang="en-ID" sz="2400" dirty="0" err="1"/>
              <a:t>Pramuka</a:t>
            </a:r>
            <a:r>
              <a:rPr lang="en-ID" sz="2400" dirty="0"/>
              <a:t> </a:t>
            </a:r>
            <a:r>
              <a:rPr lang="en-ID" sz="2400" dirty="0" err="1"/>
              <a:t>secara</a:t>
            </a:r>
            <a:r>
              <a:rPr lang="en-ID" sz="2400" dirty="0"/>
              <a:t> </a:t>
            </a:r>
            <a:r>
              <a:rPr lang="en-ID" sz="2400" dirty="0" err="1"/>
              <a:t>nasional</a:t>
            </a:r>
            <a:r>
              <a:rPr lang="en-ID" sz="2400" dirty="0"/>
              <a:t> </a:t>
            </a:r>
            <a:r>
              <a:rPr lang="en-ID" sz="2400" dirty="0" err="1"/>
              <a:t>melalui</a:t>
            </a:r>
            <a:r>
              <a:rPr lang="en-ID" sz="2400" dirty="0"/>
              <a:t> </a:t>
            </a:r>
            <a:r>
              <a:rPr lang="en-ID" sz="2400" dirty="0" err="1"/>
              <a:t>penataan</a:t>
            </a:r>
            <a:r>
              <a:rPr lang="en-ID" sz="2400" dirty="0"/>
              <a:t> </a:t>
            </a:r>
            <a:r>
              <a:rPr lang="en-ID" sz="2400" dirty="0" err="1"/>
              <a:t>kartu</a:t>
            </a:r>
            <a:r>
              <a:rPr lang="en-ID" sz="2400" dirty="0"/>
              <a:t> </a:t>
            </a:r>
            <a:r>
              <a:rPr lang="en-ID" sz="2400" dirty="0" err="1"/>
              <a:t>tanda</a:t>
            </a:r>
            <a:r>
              <a:rPr lang="en-ID" sz="2400" dirty="0"/>
              <a:t> </a:t>
            </a:r>
            <a:r>
              <a:rPr lang="en-ID" sz="2400" dirty="0" err="1"/>
              <a:t>anggota</a:t>
            </a:r>
            <a:r>
              <a:rPr lang="en-ID" sz="2400" dirty="0"/>
              <a:t> (KTA) </a:t>
            </a:r>
            <a:r>
              <a:rPr lang="en-ID" sz="2400" dirty="0" err="1"/>
              <a:t>nasional</a:t>
            </a:r>
            <a:r>
              <a:rPr lang="en-ID" sz="2400" dirty="0"/>
              <a:t> </a:t>
            </a:r>
            <a:r>
              <a:rPr lang="en-ID" sz="2400" dirty="0" err="1"/>
              <a:t>perlu</a:t>
            </a:r>
            <a:r>
              <a:rPr lang="en-ID" sz="2400" dirty="0"/>
              <a:t> </a:t>
            </a:r>
            <a:r>
              <a:rPr lang="en-ID" sz="2400" dirty="0" err="1"/>
              <a:t>ditetapkan</a:t>
            </a:r>
            <a:r>
              <a:rPr lang="en-ID" sz="2400" dirty="0"/>
              <a:t> </a:t>
            </a:r>
            <a:r>
              <a:rPr lang="en-ID" sz="2400" dirty="0" err="1"/>
              <a:t>tersendiri</a:t>
            </a:r>
            <a:r>
              <a:rPr lang="en-ID" sz="2400" dirty="0"/>
              <a:t> </a:t>
            </a:r>
            <a:r>
              <a:rPr lang="en-ID" sz="2400" dirty="0" err="1"/>
              <a:t>pengaturannya</a:t>
            </a:r>
            <a:r>
              <a:rPr lang="en-ID" sz="2400" dirty="0"/>
              <a:t> </a:t>
            </a:r>
            <a:r>
              <a:rPr lang="en-ID" sz="2400" dirty="0" err="1"/>
              <a:t>dalam</a:t>
            </a:r>
            <a:r>
              <a:rPr lang="en-ID" sz="2400" dirty="0"/>
              <a:t> </a:t>
            </a:r>
            <a:r>
              <a:rPr lang="en-ID" sz="2400" dirty="0" err="1"/>
              <a:t>sebuah</a:t>
            </a:r>
            <a:r>
              <a:rPr lang="en-ID" sz="2400" dirty="0"/>
              <a:t> </a:t>
            </a:r>
            <a:r>
              <a:rPr lang="en-ID" sz="2400" dirty="0" err="1"/>
              <a:t>Jukran</a:t>
            </a:r>
            <a:r>
              <a:rPr lang="en-ID" sz="2400" dirty="0"/>
              <a:t>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5864189"/>
            <a:ext cx="889000" cy="889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0525">
            <a:off x="5126456" y="1965452"/>
            <a:ext cx="5951483" cy="3967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s://www.kwardakalsel.org/images/berita/cover-3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796220"/>
            <a:ext cx="4522976" cy="24749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kwardakalsel.org/images/berita/cover-3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3959189"/>
            <a:ext cx="3536515" cy="23584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17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3333" y="2133601"/>
            <a:ext cx="11379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Memperhatikan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pedoman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SPPP, agar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masing-masing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tingkatan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kwartir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menyelenggarakan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rapat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kerja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yang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pelaksanaannya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mengikuti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jadwal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Musrenbang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di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masing-masing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tingkatan</a:t>
            </a:r>
            <a:r>
              <a:rPr lang="en-ID" sz="44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4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pemerintahan</a:t>
            </a:r>
            <a:endParaRPr lang="en-US" sz="4400" dirty="0">
              <a:solidFill>
                <a:schemeClr val="bg1"/>
              </a:solidFill>
              <a:latin typeface="Asdonuts" panose="020006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45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4933" y="2353733"/>
            <a:ext cx="113961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Perlunya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menjalin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komunikasi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dengan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pemangku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kepentingan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utamanya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pihak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pemerintah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melalui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rapat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konsultasi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Mabi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setiap</a:t>
            </a:r>
            <a:r>
              <a:rPr lang="en-ID" sz="4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4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tahunnya</a:t>
            </a:r>
            <a:endParaRPr lang="en-US" sz="4800" dirty="0">
              <a:solidFill>
                <a:schemeClr val="bg1"/>
              </a:solidFill>
              <a:latin typeface="Asdonuts" panose="020006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52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6400" y="1804000"/>
            <a:ext cx="112141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Satuan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karya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pramuka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mempunyai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peran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strategis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dalam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pembinaan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pramuka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penegak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pramuka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pandega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yang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siap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untuk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memasuki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lapangan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kerja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,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untuk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itu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perlu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ditingkatkan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koordinasi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satuan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karya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</a:rPr>
              <a:t>melalui</a:t>
            </a:r>
            <a:endParaRPr lang="en-US" sz="2800" dirty="0">
              <a:solidFill>
                <a:schemeClr val="bg1"/>
              </a:solidFill>
              <a:latin typeface="Asdonuts" panose="02000600000000000000" pitchFamily="50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6400" y="5067068"/>
            <a:ext cx="11214100" cy="1312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Penataan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organisasi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reorganisasi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pimpinan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satuan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karya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pramuka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tingkat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nasional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effectLst/>
              <a:latin typeface="Asdonuts" panose="020006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6400" y="3188995"/>
            <a:ext cx="11214100" cy="1958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Menyelenggarakan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rapat-rapat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koordinasi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setiap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tahunnya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meningkatkan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kualitas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kuantitas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program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kegiatan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saka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mengarah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kepada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kompetensi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ketrampilan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ID" sz="2800" dirty="0" err="1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tersertifikasi</a:t>
            </a:r>
            <a:r>
              <a:rPr lang="en-ID" sz="2800" dirty="0">
                <a:solidFill>
                  <a:schemeClr val="bg1"/>
                </a:solidFill>
                <a:latin typeface="Asdonuts" panose="020006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effectLst/>
              <a:latin typeface="Asdonuts" panose="020006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6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Sosial</a:t>
            </a:r>
            <a:r>
              <a:rPr lang="en-US" dirty="0"/>
              <a:t> Media </a:t>
            </a:r>
            <a:r>
              <a:rPr lang="en-US" dirty="0" err="1"/>
              <a:t>Tiktok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Youtube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960" y="1532747"/>
            <a:ext cx="2424753" cy="47544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821" y="1659117"/>
            <a:ext cx="2530600" cy="47411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742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324</Words>
  <Application>Microsoft Office PowerPoint</Application>
  <PresentationFormat>Widescreen</PresentationFormat>
  <Paragraphs>28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Adobe Gothic Std B</vt:lpstr>
      <vt:lpstr>Arial</vt:lpstr>
      <vt:lpstr>Asdonuts</vt:lpstr>
      <vt:lpstr>Calibri</vt:lpstr>
      <vt:lpstr>Montserrat</vt:lpstr>
      <vt:lpstr>Office Theme</vt:lpstr>
      <vt:lpstr>Perubahan UU no. 12 tahun 2010</vt:lpstr>
      <vt:lpstr>PowerPoint Presentation</vt:lpstr>
      <vt:lpstr>PowerPoint Presentation</vt:lpstr>
      <vt:lpstr>PowerPoint Presentation</vt:lpstr>
      <vt:lpstr>Untuk menunjang pendataan anggota Gerakan Pramuka secara nasional melalui penataan kartu tanda anggota (KTA) nasional perlu ditetapkan tersendiri pengaturannya dalam sebuah Jukran.</vt:lpstr>
      <vt:lpstr>PowerPoint Presentation</vt:lpstr>
      <vt:lpstr>PowerPoint Presentation</vt:lpstr>
      <vt:lpstr>PowerPoint Presentation</vt:lpstr>
      <vt:lpstr>Sosial Media Tiktok dan Youtube</vt:lpstr>
      <vt:lpstr>PowerPoint Presentation</vt:lpstr>
      <vt:lpstr>TERIMAKASIH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hp indonesia</cp:lastModifiedBy>
  <cp:revision>61</cp:revision>
  <dcterms:created xsi:type="dcterms:W3CDTF">2022-11-23T03:08:15Z</dcterms:created>
  <dcterms:modified xsi:type="dcterms:W3CDTF">2024-05-09T03:54:23Z</dcterms:modified>
</cp:coreProperties>
</file>